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9F1"/>
    <a:srgbClr val="3B9FFF"/>
    <a:srgbClr val="000099"/>
    <a:srgbClr val="FFFFFF"/>
    <a:srgbClr val="B4C1E1"/>
    <a:srgbClr val="C0E4EF"/>
    <a:srgbClr val="6699FF"/>
    <a:srgbClr val="EFD9B9"/>
    <a:srgbClr val="E8D9D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13" autoAdjust="0"/>
    <p:restoredTop sz="94210" autoAdjust="0"/>
  </p:normalViewPr>
  <p:slideViewPr>
    <p:cSldViewPr>
      <p:cViewPr varScale="1">
        <p:scale>
          <a:sx n="32" d="100"/>
          <a:sy n="32" d="100"/>
        </p:scale>
        <p:origin x="1928" y="20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Thompson" userId="873d15e0a62056a2" providerId="LiveId" clId="{95DCC3C7-08A7-D64D-8571-D306E718D3B3}"/>
    <pc:docChg chg="undo custSel modSld">
      <pc:chgData name="Andrew Thompson" userId="873d15e0a62056a2" providerId="LiveId" clId="{95DCC3C7-08A7-D64D-8571-D306E718D3B3}" dt="2019-05-17T21:08:19.633" v="2771" actId="1076"/>
      <pc:docMkLst>
        <pc:docMk/>
      </pc:docMkLst>
      <pc:sldChg chg="addSp delSp modSp setBg">
        <pc:chgData name="Andrew Thompson" userId="873d15e0a62056a2" providerId="LiveId" clId="{95DCC3C7-08A7-D64D-8571-D306E718D3B3}" dt="2019-05-17T21:08:19.633" v="2771" actId="1076"/>
        <pc:sldMkLst>
          <pc:docMk/>
          <pc:sldMk cId="0" sldId="256"/>
        </pc:sldMkLst>
        <pc:spChg chg="add del mod">
          <ac:chgData name="Andrew Thompson" userId="873d15e0a62056a2" providerId="LiveId" clId="{95DCC3C7-08A7-D64D-8571-D306E718D3B3}" dt="2019-04-15T21:46:26.023" v="44" actId="478"/>
          <ac:spMkLst>
            <pc:docMk/>
            <pc:sldMk cId="0" sldId="256"/>
            <ac:spMk id="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7T19:42:50.670" v="153" actId="767"/>
          <ac:spMkLst>
            <pc:docMk/>
            <pc:sldMk cId="0" sldId="256"/>
            <ac:spMk id="2" creationId="{DF197F2F-9F6C-274B-9E3D-33B78C692252}"/>
          </ac:spMkLst>
        </pc:spChg>
        <pc:spChg chg="add del mod">
          <ac:chgData name="Andrew Thompson" userId="873d15e0a62056a2" providerId="LiveId" clId="{95DCC3C7-08A7-D64D-8571-D306E718D3B3}" dt="2019-04-17T19:43:39.482" v="155" actId="767"/>
          <ac:spMkLst>
            <pc:docMk/>
            <pc:sldMk cId="0" sldId="256"/>
            <ac:spMk id="5" creationId="{26AC5FEF-6223-D241-BA3C-40B3D6535112}"/>
          </ac:spMkLst>
        </pc:spChg>
        <pc:spChg chg="add del mod">
          <ac:chgData name="Andrew Thompson" userId="873d15e0a62056a2" providerId="LiveId" clId="{95DCC3C7-08A7-D64D-8571-D306E718D3B3}" dt="2019-04-15T21:43:48.027" v="19" actId="767"/>
          <ac:spMkLst>
            <pc:docMk/>
            <pc:sldMk cId="0" sldId="256"/>
            <ac:spMk id="7" creationId="{DB6883DB-438A-014E-AB75-1AC154F0D295}"/>
          </ac:spMkLst>
        </pc:spChg>
        <pc:spChg chg="del mod">
          <ac:chgData name="Andrew Thompson" userId="873d15e0a62056a2" providerId="LiveId" clId="{95DCC3C7-08A7-D64D-8571-D306E718D3B3}" dt="2019-04-22T20:13:30.350" v="787" actId="478"/>
          <ac:spMkLst>
            <pc:docMk/>
            <pc:sldMk cId="0" sldId="256"/>
            <ac:spMk id="1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5T21:46:02.443" v="39"/>
          <ac:spMkLst>
            <pc:docMk/>
            <pc:sldMk cId="0" sldId="256"/>
            <ac:spMk id="15" creationId="{86B6C47F-5DFF-924B-ADDF-95E7A9F366E3}"/>
          </ac:spMkLst>
        </pc:spChg>
        <pc:spChg chg="add del mod">
          <ac:chgData name="Andrew Thompson" userId="873d15e0a62056a2" providerId="LiveId" clId="{95DCC3C7-08A7-D64D-8571-D306E718D3B3}" dt="2019-04-15T21:46:16.652" v="41"/>
          <ac:spMkLst>
            <pc:docMk/>
            <pc:sldMk cId="0" sldId="256"/>
            <ac:spMk id="16" creationId="{1221D263-B356-304C-A10A-53E1D70A131A}"/>
          </ac:spMkLst>
        </pc:spChg>
        <pc:spChg chg="mod">
          <ac:chgData name="Andrew Thompson" userId="873d15e0a62056a2" providerId="LiveId" clId="{95DCC3C7-08A7-D64D-8571-D306E718D3B3}" dt="2019-04-15T21:49:19.734" v="149" actId="1076"/>
          <ac:spMkLst>
            <pc:docMk/>
            <pc:sldMk cId="0" sldId="256"/>
            <ac:spMk id="17" creationId="{00000000-0000-0000-0000-000000000000}"/>
          </ac:spMkLst>
        </pc:spChg>
        <pc:spChg chg="mod">
          <ac:chgData name="Andrew Thompson" userId="873d15e0a62056a2" providerId="LiveId" clId="{95DCC3C7-08A7-D64D-8571-D306E718D3B3}" dt="2019-05-17T20:37:43.616" v="2695" actId="1076"/>
          <ac:spMkLst>
            <pc:docMk/>
            <pc:sldMk cId="0" sldId="256"/>
            <ac:spMk id="18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3.520" v="330" actId="478"/>
          <ac:spMkLst>
            <pc:docMk/>
            <pc:sldMk cId="0" sldId="256"/>
            <ac:spMk id="21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0:34:04.873" v="1929" actId="1076"/>
          <ac:spMkLst>
            <pc:docMk/>
            <pc:sldMk cId="0" sldId="256"/>
            <ac:spMk id="22" creationId="{00000000-0000-0000-0000-000000000000}"/>
          </ac:spMkLst>
        </pc:spChg>
        <pc:spChg chg="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30" creationId="{00000000-0000-0000-0000-000000000000}"/>
          </ac:spMkLst>
        </pc:spChg>
        <pc:spChg chg="mod">
          <ac:chgData name="Andrew Thompson" userId="873d15e0a62056a2" providerId="LiveId" clId="{95DCC3C7-08A7-D64D-8571-D306E718D3B3}" dt="2019-05-17T20:38:16.219" v="2698" actId="1076"/>
          <ac:spMkLst>
            <pc:docMk/>
            <pc:sldMk cId="0" sldId="256"/>
            <ac:spMk id="33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12:12.519" v="2622" actId="1076"/>
          <ac:spMkLst>
            <pc:docMk/>
            <pc:sldMk cId="0" sldId="256"/>
            <ac:spMk id="35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2T19:59:59.765" v="458" actId="478"/>
          <ac:spMkLst>
            <pc:docMk/>
            <pc:sldMk cId="0" sldId="256"/>
            <ac:spMk id="37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5-17T20:40:21.416" v="2723" actId="1076"/>
          <ac:spMkLst>
            <pc:docMk/>
            <pc:sldMk cId="0" sldId="256"/>
            <ac:spMk id="37" creationId="{96C22FEA-8C73-CD4F-977D-4729DD25EC28}"/>
          </ac:spMkLst>
        </pc:spChg>
        <pc:spChg chg="add 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38" creationId="{E74EA2DD-8F50-B64A-A174-434F2BB08ED7}"/>
          </ac:spMkLst>
        </pc:spChg>
        <pc:spChg chg="mod">
          <ac:chgData name="Andrew Thompson" userId="873d15e0a62056a2" providerId="LiveId" clId="{95DCC3C7-08A7-D64D-8571-D306E718D3B3}" dt="2019-05-06T21:06:55.720" v="2598" actId="115"/>
          <ac:spMkLst>
            <pc:docMk/>
            <pc:sldMk cId="0" sldId="256"/>
            <ac:spMk id="39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12:00.441" v="2620" actId="1076"/>
          <ac:spMkLst>
            <pc:docMk/>
            <pc:sldMk cId="0" sldId="256"/>
            <ac:spMk id="40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41" creationId="{706611C6-9E08-EF45-A6EE-390C461A16D9}"/>
          </ac:spMkLst>
        </pc:spChg>
        <pc:spChg chg="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42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5-17T20:42:04.162" v="2756" actId="20577"/>
          <ac:spMkLst>
            <pc:docMk/>
            <pc:sldMk cId="0" sldId="256"/>
            <ac:spMk id="43" creationId="{E2D06D2D-B34B-DB43-A449-2C4308F74F2D}"/>
          </ac:spMkLst>
        </pc:spChg>
        <pc:spChg chg="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44" creationId="{00000000-0000-0000-0000-000000000000}"/>
          </ac:spMkLst>
        </pc:spChg>
        <pc:spChg chg="mod">
          <ac:chgData name="Andrew Thompson" userId="873d15e0a62056a2" providerId="LiveId" clId="{95DCC3C7-08A7-D64D-8571-D306E718D3B3}" dt="2019-05-17T20:37:08.798" v="2693" actId="1076"/>
          <ac:spMkLst>
            <pc:docMk/>
            <pc:sldMk cId="0" sldId="256"/>
            <ac:spMk id="46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22T20:01:13.695" v="472" actId="478"/>
          <ac:spMkLst>
            <pc:docMk/>
            <pc:sldMk cId="0" sldId="256"/>
            <ac:spMk id="47" creationId="{1A7C3F5A-0D12-C64E-95D3-BB85001AA4D2}"/>
          </ac:spMkLst>
        </pc:spChg>
        <pc:spChg chg="add mod">
          <ac:chgData name="Andrew Thompson" userId="873d15e0a62056a2" providerId="LiveId" clId="{95DCC3C7-08A7-D64D-8571-D306E718D3B3}" dt="2019-05-17T20:40:38.055" v="2726" actId="1076"/>
          <ac:spMkLst>
            <pc:docMk/>
            <pc:sldMk cId="0" sldId="256"/>
            <ac:spMk id="48" creationId="{BBF2900A-A7A6-E04C-B7A3-39D7E879436A}"/>
          </ac:spMkLst>
        </pc:spChg>
        <pc:spChg chg="del mod">
          <ac:chgData name="Andrew Thompson" userId="873d15e0a62056a2" providerId="LiveId" clId="{95DCC3C7-08A7-D64D-8571-D306E718D3B3}" dt="2019-04-29T20:32:42.989" v="1674" actId="478"/>
          <ac:spMkLst>
            <pc:docMk/>
            <pc:sldMk cId="0" sldId="256"/>
            <ac:spMk id="49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1.090" v="329" actId="478"/>
          <ac:spMkLst>
            <pc:docMk/>
            <pc:sldMk cId="0" sldId="256"/>
            <ac:spMk id="50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28.791" v="328" actId="478"/>
          <ac:spMkLst>
            <pc:docMk/>
            <pc:sldMk cId="0" sldId="256"/>
            <ac:spMk id="51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4T22:11:18.190" v="1251" actId="478"/>
          <ac:spMkLst>
            <pc:docMk/>
            <pc:sldMk cId="0" sldId="256"/>
            <ac:spMk id="52" creationId="{00000000-0000-0000-0000-000000000000}"/>
          </ac:spMkLst>
        </pc:spChg>
        <pc:spChg chg="del">
          <ac:chgData name="Andrew Thompson" userId="873d15e0a62056a2" providerId="LiveId" clId="{95DCC3C7-08A7-D64D-8571-D306E718D3B3}" dt="2019-04-22T20:11:40.497" v="668" actId="478"/>
          <ac:spMkLst>
            <pc:docMk/>
            <pc:sldMk cId="0" sldId="256"/>
            <ac:spMk id="3072" creationId="{00000000-0000-0000-0000-000000000000}"/>
          </ac:spMkLst>
        </pc:spChg>
        <pc:spChg chg="mod">
          <ac:chgData name="Andrew Thompson" userId="873d15e0a62056a2" providerId="LiveId" clId="{95DCC3C7-08A7-D64D-8571-D306E718D3B3}" dt="2019-05-15T18:53:30.671" v="2670" actId="20577"/>
          <ac:spMkLst>
            <pc:docMk/>
            <pc:sldMk cId="0" sldId="256"/>
            <ac:spMk id="3077" creationId="{00000000-0000-0000-0000-000000000000}"/>
          </ac:spMkLst>
        </pc:spChg>
        <pc:picChg chg="add mod">
          <ac:chgData name="Andrew Thompson" userId="873d15e0a62056a2" providerId="LiveId" clId="{95DCC3C7-08A7-D64D-8571-D306E718D3B3}" dt="2019-05-06T20:24:55.968" v="1701" actId="14100"/>
          <ac:picMkLst>
            <pc:docMk/>
            <pc:sldMk cId="0" sldId="256"/>
            <ac:picMk id="2" creationId="{CC110ECD-2EDE-8B48-B24D-E010E7C3F771}"/>
          </ac:picMkLst>
        </pc:picChg>
        <pc:picChg chg="mod">
          <ac:chgData name="Andrew Thompson" userId="873d15e0a62056a2" providerId="LiveId" clId="{95DCC3C7-08A7-D64D-8571-D306E718D3B3}" dt="2019-05-17T20:37:08.798" v="2693" actId="1076"/>
          <ac:picMkLst>
            <pc:docMk/>
            <pc:sldMk cId="0" sldId="256"/>
            <ac:picMk id="4" creationId="{15A82823-9A46-E34E-B405-D8DA7CC5C4D2}"/>
          </ac:picMkLst>
        </pc:picChg>
        <pc:picChg chg="add mod">
          <ac:chgData name="Andrew Thompson" userId="873d15e0a62056a2" providerId="LiveId" clId="{95DCC3C7-08A7-D64D-8571-D306E718D3B3}" dt="2019-05-17T20:37:54.877" v="2697" actId="1076"/>
          <ac:picMkLst>
            <pc:docMk/>
            <pc:sldMk cId="0" sldId="256"/>
            <ac:picMk id="5" creationId="{3B58B559-2AE5-B04D-A6E8-6AE2031EC0ED}"/>
          </ac:picMkLst>
        </pc:picChg>
        <pc:picChg chg="add del mod">
          <ac:chgData name="Andrew Thompson" userId="873d15e0a62056a2" providerId="LiveId" clId="{95DCC3C7-08A7-D64D-8571-D306E718D3B3}" dt="2019-04-22T20:00:44.095" v="467" actId="478"/>
          <ac:picMkLst>
            <pc:docMk/>
            <pc:sldMk cId="0" sldId="256"/>
            <ac:picMk id="5" creationId="{53159EB7-54FA-574E-9208-F18ABF05F3B2}"/>
          </ac:picMkLst>
        </pc:picChg>
        <pc:picChg chg="add del mod">
          <ac:chgData name="Andrew Thompson" userId="873d15e0a62056a2" providerId="LiveId" clId="{95DCC3C7-08A7-D64D-8571-D306E718D3B3}" dt="2019-04-15T21:41:19.662" v="13" actId="478"/>
          <ac:picMkLst>
            <pc:docMk/>
            <pc:sldMk cId="0" sldId="256"/>
            <ac:picMk id="5" creationId="{5EAF8A6B-90FB-6942-B070-F00E7722A0A0}"/>
          </ac:picMkLst>
        </pc:picChg>
        <pc:picChg chg="mod">
          <ac:chgData name="Andrew Thompson" userId="873d15e0a62056a2" providerId="LiveId" clId="{95DCC3C7-08A7-D64D-8571-D306E718D3B3}" dt="2019-05-17T20:37:08.798" v="2693" actId="1076"/>
          <ac:picMkLst>
            <pc:docMk/>
            <pc:sldMk cId="0" sldId="256"/>
            <ac:picMk id="6" creationId="{4276BBB4-BF93-0144-A4E5-E6FD72F598BF}"/>
          </ac:picMkLst>
        </pc:picChg>
        <pc:picChg chg="add del mod">
          <ac:chgData name="Andrew Thompson" userId="873d15e0a62056a2" providerId="LiveId" clId="{95DCC3C7-08A7-D64D-8571-D306E718D3B3}" dt="2019-04-15T21:44:33.142" v="22" actId="478"/>
          <ac:picMkLst>
            <pc:docMk/>
            <pc:sldMk cId="0" sldId="256"/>
            <ac:picMk id="6" creationId="{E4933F37-508F-C44F-A8F6-7175962DCD22}"/>
          </ac:picMkLst>
        </pc:picChg>
        <pc:picChg chg="add del mod">
          <ac:chgData name="Andrew Thompson" userId="873d15e0a62056a2" providerId="LiveId" clId="{95DCC3C7-08A7-D64D-8571-D306E718D3B3}" dt="2019-05-08T23:13:50.657" v="2623" actId="478"/>
          <ac:picMkLst>
            <pc:docMk/>
            <pc:sldMk cId="0" sldId="256"/>
            <ac:picMk id="7" creationId="{D67DFDD5-DA9F-0E4D-9713-6EFF08441E99}"/>
          </ac:picMkLst>
        </pc:picChg>
        <pc:picChg chg="add mod">
          <ac:chgData name="Andrew Thompson" userId="873d15e0a62056a2" providerId="LiveId" clId="{95DCC3C7-08A7-D64D-8571-D306E718D3B3}" dt="2019-04-15T21:49:28.274" v="150" actId="1076"/>
          <ac:picMkLst>
            <pc:docMk/>
            <pc:sldMk cId="0" sldId="256"/>
            <ac:picMk id="11" creationId="{10C37BB3-1D9C-F24E-A872-DA1FD1095942}"/>
          </ac:picMkLst>
        </pc:picChg>
        <pc:picChg chg="mod">
          <ac:chgData name="Andrew Thompson" userId="873d15e0a62056a2" providerId="LiveId" clId="{95DCC3C7-08A7-D64D-8571-D306E718D3B3}" dt="2019-05-17T20:37:08.798" v="2693" actId="1076"/>
          <ac:picMkLst>
            <pc:docMk/>
            <pc:sldMk cId="0" sldId="256"/>
            <ac:picMk id="15" creationId="{D98ED0DE-4B23-8F4F-97E1-634AD84876F0}"/>
          </ac:picMkLst>
        </pc:picChg>
        <pc:picChg chg="add mod">
          <ac:chgData name="Andrew Thompson" userId="873d15e0a62056a2" providerId="LiveId" clId="{95DCC3C7-08A7-D64D-8571-D306E718D3B3}" dt="2019-05-17T20:40:30.303" v="2724" actId="1076"/>
          <ac:picMkLst>
            <pc:docMk/>
            <pc:sldMk cId="0" sldId="256"/>
            <ac:picMk id="16" creationId="{AF3630AE-10FF-3448-8E04-45F6F6286407}"/>
          </ac:picMkLst>
        </pc:picChg>
        <pc:picChg chg="add del mod">
          <ac:chgData name="Andrew Thompson" userId="873d15e0a62056a2" providerId="LiveId" clId="{95DCC3C7-08A7-D64D-8571-D306E718D3B3}" dt="2019-05-15T18:59:55.848" v="2675" actId="478"/>
          <ac:picMkLst>
            <pc:docMk/>
            <pc:sldMk cId="0" sldId="256"/>
            <ac:picMk id="19" creationId="{BFF73009-39F0-334D-A95F-F6AB9CDFEBE0}"/>
          </ac:picMkLst>
        </pc:picChg>
        <pc:picChg chg="add del mod">
          <ac:chgData name="Andrew Thompson" userId="873d15e0a62056a2" providerId="LiveId" clId="{95DCC3C7-08A7-D64D-8571-D306E718D3B3}" dt="2019-05-17T21:00:24.942" v="2762" actId="478"/>
          <ac:picMkLst>
            <pc:docMk/>
            <pc:sldMk cId="0" sldId="256"/>
            <ac:picMk id="19" creationId="{F5A0C3C2-4154-EB44-8D03-670374E1D03E}"/>
          </ac:picMkLst>
        </pc:picChg>
        <pc:picChg chg="add mod">
          <ac:chgData name="Andrew Thompson" userId="873d15e0a62056a2" providerId="LiveId" clId="{95DCC3C7-08A7-D64D-8571-D306E718D3B3}" dt="2019-04-15T21:47:00.318" v="48" actId="1076"/>
          <ac:picMkLst>
            <pc:docMk/>
            <pc:sldMk cId="0" sldId="256"/>
            <ac:picMk id="20" creationId="{1F54FBA8-7553-5742-9F1F-54952C0BC259}"/>
          </ac:picMkLst>
        </pc:picChg>
        <pc:picChg chg="add mod">
          <ac:chgData name="Andrew Thompson" userId="873d15e0a62056a2" providerId="LiveId" clId="{95DCC3C7-08A7-D64D-8571-D306E718D3B3}" dt="2019-05-17T20:37:08.798" v="2693" actId="1076"/>
          <ac:picMkLst>
            <pc:docMk/>
            <pc:sldMk cId="0" sldId="256"/>
            <ac:picMk id="21" creationId="{15D47487-5EBA-4349-A346-A18A6941EB3F}"/>
          </ac:picMkLst>
        </pc:picChg>
        <pc:picChg chg="add mod">
          <ac:chgData name="Andrew Thompson" userId="873d15e0a62056a2" providerId="LiveId" clId="{95DCC3C7-08A7-D64D-8571-D306E718D3B3}" dt="2019-05-17T20:37:08.798" v="2693" actId="1076"/>
          <ac:picMkLst>
            <pc:docMk/>
            <pc:sldMk cId="0" sldId="256"/>
            <ac:picMk id="23" creationId="{EC892188-6875-5F48-A8C6-C9FBDE21D6F6}"/>
          </ac:picMkLst>
        </pc:picChg>
        <pc:picChg chg="add mod">
          <ac:chgData name="Andrew Thompson" userId="873d15e0a62056a2" providerId="LiveId" clId="{95DCC3C7-08A7-D64D-8571-D306E718D3B3}" dt="2019-05-15T19:00:17.674" v="2679" actId="1076"/>
          <ac:picMkLst>
            <pc:docMk/>
            <pc:sldMk cId="0" sldId="256"/>
            <ac:picMk id="24" creationId="{3262E620-8FFB-D84A-B865-9DA892C89C1E}"/>
          </ac:picMkLst>
        </pc:picChg>
        <pc:picChg chg="add mod">
          <ac:chgData name="Andrew Thompson" userId="873d15e0a62056a2" providerId="LiveId" clId="{95DCC3C7-08A7-D64D-8571-D306E718D3B3}" dt="2019-05-08T23:14:42.860" v="2634" actId="1076"/>
          <ac:picMkLst>
            <pc:docMk/>
            <pc:sldMk cId="0" sldId="256"/>
            <ac:picMk id="24" creationId="{C9D2DFF5-A2FF-CB47-9B16-8C20274DA177}"/>
          </ac:picMkLst>
        </pc:picChg>
        <pc:picChg chg="add del mod">
          <ac:chgData name="Andrew Thompson" userId="873d15e0a62056a2" providerId="LiveId" clId="{95DCC3C7-08A7-D64D-8571-D306E718D3B3}" dt="2019-05-06T21:01:09.959" v="2557" actId="478"/>
          <ac:picMkLst>
            <pc:docMk/>
            <pc:sldMk cId="0" sldId="256"/>
            <ac:picMk id="25" creationId="{D0FF3799-E014-364B-8664-E8A679236980}"/>
          </ac:picMkLst>
        </pc:picChg>
        <pc:picChg chg="add mod">
          <ac:chgData name="Andrew Thompson" userId="873d15e0a62056a2" providerId="LiveId" clId="{95DCC3C7-08A7-D64D-8571-D306E718D3B3}" dt="2019-05-17T20:42:13.025" v="2757" actId="1076"/>
          <ac:picMkLst>
            <pc:docMk/>
            <pc:sldMk cId="0" sldId="256"/>
            <ac:picMk id="26" creationId="{1B41544B-2652-154F-9AAE-E97781BA53B1}"/>
          </ac:picMkLst>
        </pc:picChg>
        <pc:picChg chg="add mod">
          <ac:chgData name="Andrew Thompson" userId="873d15e0a62056a2" providerId="LiveId" clId="{95DCC3C7-08A7-D64D-8571-D306E718D3B3}" dt="2019-05-06T21:04:28.719" v="2578" actId="1076"/>
          <ac:picMkLst>
            <pc:docMk/>
            <pc:sldMk cId="0" sldId="256"/>
            <ac:picMk id="27" creationId="{4AD982B9-3148-CE47-BBDB-F6429A14E5AE}"/>
          </ac:picMkLst>
        </pc:picChg>
        <pc:picChg chg="add mod">
          <ac:chgData name="Andrew Thompson" userId="873d15e0a62056a2" providerId="LiveId" clId="{95DCC3C7-08A7-D64D-8571-D306E718D3B3}" dt="2019-05-17T21:08:19.633" v="2771" actId="1076"/>
          <ac:picMkLst>
            <pc:docMk/>
            <pc:sldMk cId="0" sldId="256"/>
            <ac:picMk id="28" creationId="{CA065D14-114A-164F-9DF3-01ED2921E990}"/>
          </ac:picMkLst>
        </pc:picChg>
        <pc:picChg chg="add mod">
          <ac:chgData name="Andrew Thompson" userId="873d15e0a62056a2" providerId="LiveId" clId="{95DCC3C7-08A7-D64D-8571-D306E718D3B3}" dt="2019-05-06T21:04:24.731" v="2577" actId="1076"/>
          <ac:picMkLst>
            <pc:docMk/>
            <pc:sldMk cId="0" sldId="256"/>
            <ac:picMk id="29" creationId="{C6FBFE37-209F-5A46-BDA8-1EF2452D3B14}"/>
          </ac:picMkLst>
        </pc:picChg>
        <pc:picChg chg="del">
          <ac:chgData name="Andrew Thompson" userId="873d15e0a62056a2" providerId="LiveId" clId="{95DCC3C7-08A7-D64D-8571-D306E718D3B3}" dt="2019-04-15T21:38:53.036" v="0" actId="478"/>
          <ac:picMkLst>
            <pc:docMk/>
            <pc:sldMk cId="0" sldId="256"/>
            <ac:picMk id="34" creationId="{00000000-0000-0000-0000-000000000000}"/>
          </ac:picMkLst>
        </pc:picChg>
        <pc:picChg chg="add del mod">
          <ac:chgData name="Andrew Thompson" userId="873d15e0a62056a2" providerId="LiveId" clId="{95DCC3C7-08A7-D64D-8571-D306E718D3B3}" dt="2019-04-22T20:06:13.719" v="663" actId="478"/>
          <ac:picMkLst>
            <pc:docMk/>
            <pc:sldMk cId="0" sldId="256"/>
            <ac:picMk id="43" creationId="{603A31BD-592A-EC42-A407-038F8EB5326F}"/>
          </ac:picMkLst>
        </pc:picChg>
        <pc:picChg chg="add del mod">
          <ac:chgData name="Andrew Thompson" userId="873d15e0a62056a2" providerId="LiveId" clId="{95DCC3C7-08A7-D64D-8571-D306E718D3B3}" dt="2019-04-22T20:05:45.035" v="655" actId="478"/>
          <ac:picMkLst>
            <pc:docMk/>
            <pc:sldMk cId="0" sldId="256"/>
            <ac:picMk id="45" creationId="{1DF8F5DD-35FE-9543-92A5-75A5FCCE46F3}"/>
          </ac:picMkLst>
        </pc:picChg>
        <pc:cxnChg chg="mod">
          <ac:chgData name="Andrew Thompson" userId="873d15e0a62056a2" providerId="LiveId" clId="{95DCC3C7-08A7-D64D-8571-D306E718D3B3}" dt="2019-04-15T21:49:13.482" v="148" actId="1076"/>
          <ac:cxnSpMkLst>
            <pc:docMk/>
            <pc:sldMk cId="0" sldId="256"/>
            <ac:cxnSpMk id="8" creationId="{00000000-0000-0000-0000-000000000000}"/>
          </ac:cxnSpMkLst>
        </pc:cxnChg>
        <pc:cxnChg chg="mod">
          <ac:chgData name="Andrew Thompson" userId="873d15e0a62056a2" providerId="LiveId" clId="{95DCC3C7-08A7-D64D-8571-D306E718D3B3}" dt="2019-05-06T20:26:17.110" v="1891" actId="14861"/>
          <ac:cxnSpMkLst>
            <pc:docMk/>
            <pc:sldMk cId="0" sldId="256"/>
            <ac:cxnSpMk id="9" creationId="{00000000-0000-0000-0000-000000000000}"/>
          </ac:cxnSpMkLst>
        </pc:cxnChg>
      </pc:sldChg>
    </pc:docChg>
  </pc:docChgLst>
</pc:chgInfo>
</file>

<file path=ppt/media/image1.tiff>
</file>

<file path=ppt/media/image10.jpeg>
</file>

<file path=ppt/media/image11.tiff>
</file>

<file path=ppt/media/image12.JPG>
</file>

<file path=ppt/media/image13.png>
</file>

<file path=ppt/media/image14.jpeg>
</file>

<file path=ppt/media/image15.jpe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184A811-333E-1B40-A7F2-C90C87A1E3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55504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18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3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5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72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5909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D5847DD8-A56B-5A4D-BBC1-6FBBA9001D6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409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0D09-17D4-084E-AD56-4CAFA89CB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D6D04-E443-1D4A-A876-5D4AD563F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7F10-CA41-FE4F-8344-16EBB4C6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B79AA-BCCE-5342-AE29-C83B57FD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E0892-FAAD-1743-BC4F-67C42699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FB9CFB-A45D-0444-B1F6-EA022671A8B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53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A824-9E33-2C42-B26B-46F3DB1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A1279-4AA4-4042-88C5-E250BD00B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953E-360C-8A4A-A7E3-65D84114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86B2E-A8B3-994E-B6D5-27B8C90B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2EDB7-90D6-0049-A05B-01A280B4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0CF5A7-8B2B-0049-804D-AC604C1767D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173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DD420-9A38-A943-BA44-65751F1C88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00CE9-7085-5C4A-B952-D0E681383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A24D8-BDD0-5948-A4EF-119F0FA2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2BD0-1789-254A-BE66-6396F5802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B0FBC-E338-DA46-AE35-C0B7D060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427A10-D486-3546-9983-7B44A45CA78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747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9084"/>
            <a:ext cx="39503350" cy="5486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93927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2021802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2193925" y="18617000"/>
            <a:ext cx="39503350" cy="10788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AD31A-AB47-0A46-A370-A7C3608F3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886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661A0-C6D5-B64D-9365-54088E43B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972E-B4DC-D649-9CE4-7E2A734B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26C1-20FE-6344-9510-22DBDCC5B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FE824-1D5B-2540-AD05-BA3C4431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91C1C-CB22-374E-B2BA-E8F48443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3B62DA-B3D8-8A48-9468-50E7FCF6B5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786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266D-D071-5747-9BE9-DC8CCCCB0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C5676-FDB3-6947-824C-7933F7D59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31D7-E77C-BF4C-B76A-9A26614A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FB555-C627-4143-A0E9-5EFF7873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4A81-B231-754A-9354-01172DF36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91CDE4-5813-F046-9493-A8B40C72E04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18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81ABB-5E08-9349-B7F5-1A41B515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DF95E-2819-F54D-8162-F54EEBAC3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5E47B-8418-4B4E-9CD2-B5877FC82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7BC6C-8F1B-E84A-BD56-9AF9923B2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0DE55-C64B-2442-B6FB-2C2CC7F8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02773-DFFC-8F4C-A3A1-0ED3BC4A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E93158-7926-3A45-9600-BA7112FA738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2346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BF26-4416-5A49-98BC-3BF6FAE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4F10E-DA1B-D041-8E31-A5EF54752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33B06-4E5C-8944-ADA9-F7FA52003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B2945-AB7F-5D49-A0A0-92D19A2E2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9EA4A-56A3-CE4D-826E-DB93A19AE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56004-F31B-DE42-991A-F81FB55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994907-7F80-2B41-8D2B-9771AED2A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FAFAA-DCED-EC44-AA3C-113DE60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02BD17-106D-D74D-A7F2-7F474D08EDD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00E0-3359-3D4F-BACD-EA9F83BEC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9AB05-F329-D548-B5F7-A70E045D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F8F0C-7528-544A-9AC4-B53895D3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5B95C-702F-A648-918F-F7DAD9FF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D69ACE-71DB-7349-8825-85336E44A88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39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D2A2A6-4C76-2F4B-8BD7-6C1064255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12EAE-18CF-2A4D-B125-1B1EA13C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37744-F94B-9D4D-8811-3BB4A6F5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526AE0-1C53-DC42-8121-96978598398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0332-4074-8141-8101-798B8099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8C75-A41E-114E-ABE2-D3D01904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6E5C5-8D0B-C54E-85CE-A69417E44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F7E47-763A-A347-AC84-43D336A9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6B352-89B8-DB4F-8187-508CD89B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67656-785F-F74E-B5D8-937D889D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9F2998-4A34-5149-BAD4-7E934CA9466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48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287A7-29EE-DB4B-A973-4B8AF456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51AAC-6B47-B146-BB89-899147471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F3B77-6E4B-A94D-96EA-033FC9BDC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D0D5D-B30F-6548-8F13-9AE52578F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25D0D-0D90-0C47-AD93-31C684DF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184C8-556C-6549-AF10-3FFA924E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B6621B-CADB-4745-9D8F-BDD0B4D0C2E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318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10F597-F275-9143-98D6-03ACEA10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082DD-AF55-834F-A46C-C080B141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54AB0-942E-0D44-AE16-9AD5BDBA4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E1178-9664-DA4C-893C-81503991E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65BA8-FAB2-F049-84D6-62450698D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2D65E68-F9C8-B149-A211-A15886FDA89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913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5.jpg"/><Relationship Id="rId12" Type="http://schemas.openxmlformats.org/officeDocument/2006/relationships/image" Target="../media/image10.jpeg"/><Relationship Id="rId17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9000">
              <a:srgbClr val="C6D9F1">
                <a:lumMod val="0"/>
                <a:lumOff val="100000"/>
              </a:srgbClr>
            </a:gs>
            <a:gs pos="64000">
              <a:srgbClr val="C6D9F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 bwMode="auto">
          <a:xfrm>
            <a:off x="146304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0" name="Straight Connector 9"/>
          <p:cNvCxnSpPr/>
          <p:nvPr/>
        </p:nvCxnSpPr>
        <p:spPr bwMode="auto">
          <a:xfrm>
            <a:off x="292608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6" name="Rectangle 35"/>
          <p:cNvSpPr/>
          <p:nvPr/>
        </p:nvSpPr>
        <p:spPr>
          <a:xfrm>
            <a:off x="0" y="-76200"/>
            <a:ext cx="43891200" cy="4892428"/>
          </a:xfrm>
          <a:prstGeom prst="rect">
            <a:avLst/>
          </a:prstGeom>
          <a:solidFill>
            <a:schemeClr val="bg1"/>
          </a:solidFill>
          <a:ln w="793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333" dirty="0"/>
          </a:p>
        </p:txBody>
      </p:sp>
      <p:sp>
        <p:nvSpPr>
          <p:cNvPr id="3077" name="Text Box 40"/>
          <p:cNvSpPr txBox="1">
            <a:spLocks noChangeArrowheads="1"/>
          </p:cNvSpPr>
          <p:nvPr/>
        </p:nvSpPr>
        <p:spPr bwMode="auto">
          <a:xfrm>
            <a:off x="419100" y="6131913"/>
            <a:ext cx="13716000" cy="773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just">
              <a:buNone/>
            </a:pPr>
            <a:r>
              <a:rPr lang="en-US" sz="4000" b="1" dirty="0"/>
              <a:t>Communicating with groups of people during an emergency situation is an extremely important and challenging task. The Cloud Control project aims to relay messages from a ground control system to a target audience under a drone without being physically present.</a:t>
            </a:r>
          </a:p>
          <a:p>
            <a:pPr marL="571500" indent="-571500" algn="just"/>
            <a:r>
              <a:rPr lang="en-US" sz="4000" b="1" dirty="0"/>
              <a:t>Ground Control System:</a:t>
            </a:r>
          </a:p>
          <a:p>
            <a:pPr marL="1314450" lvl="1" indent="-571500" algn="just"/>
            <a:r>
              <a:rPr lang="en-US" sz="4000" b="1" dirty="0"/>
              <a:t>User interface running on Raspberry Pi touch screen with a microphone</a:t>
            </a:r>
          </a:p>
          <a:p>
            <a:pPr marL="1314450" lvl="1" indent="-571500" algn="just"/>
            <a:r>
              <a:rPr lang="en-US" sz="100" b="1" dirty="0"/>
              <a:t>f</a:t>
            </a:r>
          </a:p>
          <a:p>
            <a:pPr marL="571500" indent="-571500" algn="just"/>
            <a:r>
              <a:rPr lang="en-US" sz="4000" b="1" dirty="0"/>
              <a:t>Drone Module:</a:t>
            </a:r>
          </a:p>
          <a:p>
            <a:pPr marL="1314450" lvl="1" indent="-571500" algn="just"/>
            <a:r>
              <a:rPr lang="en-US" sz="4000" b="1" dirty="0"/>
              <a:t>PCB with speaker system mounted on drone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57200" y="30175200"/>
            <a:ext cx="42976800" cy="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3" name="TextBox 12"/>
          <p:cNvSpPr txBox="1"/>
          <p:nvPr/>
        </p:nvSpPr>
        <p:spPr>
          <a:xfrm>
            <a:off x="14630400" y="3015735"/>
            <a:ext cx="2926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Andrew Thompson  |  Reed Taylor|  Brent </a:t>
            </a:r>
            <a:r>
              <a:rPr lang="en-US" sz="7200" dirty="0" err="1">
                <a:latin typeface="Century Gothic" panose="020B0502020202020204" pitchFamily="34" charset="0"/>
              </a:rPr>
              <a:t>Morada</a:t>
            </a:r>
            <a:r>
              <a:rPr lang="en-US" sz="7200" dirty="0">
                <a:latin typeface="Century Gothic" panose="020B0502020202020204" pitchFamily="34" charset="0"/>
              </a:rPr>
              <a:t>  |  Anna Lee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0" y="659879"/>
            <a:ext cx="292608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>
                <a:latin typeface="Century Gothic" panose="020B0502020202020204" pitchFamily="34" charset="0"/>
              </a:rPr>
              <a:t>Cloud Control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70158" y="30316063"/>
            <a:ext cx="124968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Acknowledgements:</a:t>
            </a:r>
          </a:p>
          <a:p>
            <a:r>
              <a:rPr lang="en-US" sz="4400" dirty="0"/>
              <a:t>Special thanks to Phil </a:t>
            </a:r>
            <a:r>
              <a:rPr lang="en-US" sz="4400" dirty="0" err="1"/>
              <a:t>Tokumaru</a:t>
            </a:r>
            <a:r>
              <a:rPr lang="en-US" sz="4400" dirty="0"/>
              <a:t>, </a:t>
            </a:r>
            <a:r>
              <a:rPr lang="en-US" sz="4400" dirty="0" err="1"/>
              <a:t>Yogananda</a:t>
            </a:r>
            <a:r>
              <a:rPr lang="en-US" sz="4400" dirty="0"/>
              <a:t> </a:t>
            </a:r>
            <a:r>
              <a:rPr lang="en-US" sz="4400" dirty="0" err="1"/>
              <a:t>Isukapalli</a:t>
            </a:r>
            <a:r>
              <a:rPr lang="en-US" sz="4400" dirty="0"/>
              <a:t>, Brandon </a:t>
            </a:r>
            <a:r>
              <a:rPr lang="en-US" sz="4400" dirty="0" err="1"/>
              <a:t>Pon</a:t>
            </a:r>
            <a:r>
              <a:rPr lang="en-US" sz="4400" dirty="0"/>
              <a:t>, and Carrie Segal.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756100" y="4999564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Printed Circuit Board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7200" y="4866181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Background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4968883" y="13853658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Critical Hardware Components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0040466" y="12544431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Drone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7200" y="14258223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User Interface</a:t>
            </a: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278845" y="23396324"/>
            <a:ext cx="13716000" cy="6788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 algn="just">
              <a:spcBef>
                <a:spcPct val="0"/>
              </a:spcBef>
            </a:pPr>
            <a:r>
              <a:rPr lang="en-US" sz="4400" b="1" u="sng" dirty="0"/>
              <a:t>Ground Control System</a:t>
            </a:r>
            <a:r>
              <a:rPr lang="en-US" sz="4400" b="1" dirty="0"/>
              <a:t>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Python user interface running </a:t>
            </a:r>
            <a:r>
              <a:rPr lang="en-US" sz="4000" b="1" dirty="0" err="1"/>
              <a:t>PyAudio</a:t>
            </a:r>
            <a:r>
              <a:rPr lang="en-US" sz="4000" b="1" dirty="0"/>
              <a:t> which passes binary audio samples to be sent over the NRF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400" b="1" u="sng" dirty="0"/>
              <a:t>Drone Module</a:t>
            </a:r>
            <a:r>
              <a:rPr lang="en-US" sz="4400" b="1" dirty="0"/>
              <a:t>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NRF receives the binary audio samples and passes them to the microcontroller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The microcontroller passes the samples to the audio codec which converts and outputs an analog signal to the speaker system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100" y="22397654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Software Design</a:t>
            </a:r>
          </a:p>
        </p:txBody>
      </p:sp>
      <p:sp>
        <p:nvSpPr>
          <p:cNvPr id="42" name="Text Box 40"/>
          <p:cNvSpPr txBox="1">
            <a:spLocks noChangeArrowheads="1"/>
          </p:cNvSpPr>
          <p:nvPr/>
        </p:nvSpPr>
        <p:spPr bwMode="auto">
          <a:xfrm>
            <a:off x="18953867" y="15161996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Ground Control System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Raspberry Pi 3B+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Touch screen user interface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Microphone for recording</a:t>
            </a:r>
          </a:p>
        </p:txBody>
      </p:sp>
      <p:sp>
        <p:nvSpPr>
          <p:cNvPr id="44" name="Text Box 40"/>
          <p:cNvSpPr txBox="1">
            <a:spLocks noChangeArrowheads="1"/>
          </p:cNvSpPr>
          <p:nvPr/>
        </p:nvSpPr>
        <p:spPr bwMode="auto">
          <a:xfrm>
            <a:off x="18902370" y="18065249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LPC4088 Microcontroller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Main chip on PCB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Receives audio samples from NRF and passes them to codec</a:t>
            </a:r>
          </a:p>
        </p:txBody>
      </p:sp>
      <p:sp>
        <p:nvSpPr>
          <p:cNvPr id="46" name="Text Box 40"/>
          <p:cNvSpPr txBox="1">
            <a:spLocks noChangeArrowheads="1"/>
          </p:cNvSpPr>
          <p:nvPr/>
        </p:nvSpPr>
        <p:spPr bwMode="auto">
          <a:xfrm>
            <a:off x="18902370" y="21171352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NRF24 Wireless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Connected to ground control and drone module</a:t>
            </a:r>
          </a:p>
          <a:p>
            <a:pPr marL="571500" indent="-571500">
              <a:spcBef>
                <a:spcPct val="0"/>
              </a:spcBef>
            </a:pPr>
            <a:r>
              <a:rPr lang="en-US" sz="4000" b="1" dirty="0"/>
              <a:t>Sends/receives digital audio samples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00150B-5EE8-5C4A-A6E6-B729A8C61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4612958" cy="46129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37BB3-1D9C-F24E-A872-DA1FD1095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6717" y="30358537"/>
            <a:ext cx="6956282" cy="23470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54FBA8-7553-5742-9F1F-54952C0BC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4" y="30470503"/>
            <a:ext cx="4136570" cy="2123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A82823-9A46-E34E-B405-D8DA7CC5C4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477" y="15169873"/>
            <a:ext cx="2438400" cy="2369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76BBB4-BF93-0144-A4E5-E6FD72F598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477" y="18301379"/>
            <a:ext cx="2438400" cy="243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8ED0DE-4B23-8F4F-97E1-634AD84876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477" y="21328686"/>
            <a:ext cx="2438400" cy="2438401"/>
          </a:xfrm>
          <a:prstGeom prst="rect">
            <a:avLst/>
          </a:prstGeom>
        </p:spPr>
      </p:pic>
      <p:sp>
        <p:nvSpPr>
          <p:cNvPr id="38" name="Text Box 40">
            <a:extLst>
              <a:ext uri="{FF2B5EF4-FFF2-40B4-BE49-F238E27FC236}">
                <a16:creationId xmlns:a16="http://schemas.microsoft.com/office/drawing/2014/main" id="{E74EA2DD-8F50-B64A-A174-434F2BB08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02370" y="24079504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Audio Codec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Converts digital audio samples and outputs them as an analog signal</a:t>
            </a:r>
          </a:p>
        </p:txBody>
      </p:sp>
      <p:sp>
        <p:nvSpPr>
          <p:cNvPr id="41" name="Text Box 40">
            <a:extLst>
              <a:ext uri="{FF2B5EF4-FFF2-40B4-BE49-F238E27FC236}">
                <a16:creationId xmlns:a16="http://schemas.microsoft.com/office/drawing/2014/main" id="{706611C6-9E08-EF45-A6EE-390C461A16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57180" y="26676984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Speaker System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Receives analog signal, amplifies it, and outputs it pointing directly down from the drone towards the audience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3630AE-10FF-3448-8E04-45F6F62864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6100" y="14465883"/>
            <a:ext cx="7252817" cy="5439613"/>
          </a:xfrm>
          <a:prstGeom prst="rect">
            <a:avLst/>
          </a:prstGeom>
        </p:spPr>
      </p:pic>
      <p:sp>
        <p:nvSpPr>
          <p:cNvPr id="48" name="Text Box 40">
            <a:extLst>
              <a:ext uri="{FF2B5EF4-FFF2-40B4-BE49-F238E27FC236}">
                <a16:creationId xmlns:a16="http://schemas.microsoft.com/office/drawing/2014/main" id="{BBF2900A-A7A6-E04C-B7A3-39D7E8794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64959" y="14256903"/>
            <a:ext cx="6665003" cy="6296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buNone/>
            </a:pPr>
            <a:r>
              <a:rPr lang="en-US" sz="4400" b="1" u="sng" dirty="0"/>
              <a:t>Yuneec Typhoon-H:</a:t>
            </a:r>
          </a:p>
          <a:p>
            <a:pPr marL="1314450" lvl="1" indent="-571500"/>
            <a:r>
              <a:rPr lang="en-US" sz="4000" b="1" dirty="0" err="1"/>
              <a:t>Hexacopter</a:t>
            </a:r>
            <a:r>
              <a:rPr lang="en-US" sz="4000" b="1" dirty="0"/>
              <a:t> drone with lifting capacity of 1 lb.</a:t>
            </a:r>
          </a:p>
          <a:p>
            <a:pPr marL="1314450" lvl="1" indent="-571500"/>
            <a:r>
              <a:rPr lang="en-US" sz="4000" b="1" dirty="0"/>
              <a:t>Quiet for a drone of this size (comparable volume to a quadcopter)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5D47487-5EBA-4349-A346-A18A6941EB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9440" y="27106163"/>
            <a:ext cx="2634438" cy="25016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C892188-6875-5F48-A8C6-C9FBDE21D6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848306" y="24356990"/>
            <a:ext cx="2792742" cy="24383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58B559-2AE5-B04D-A6E8-6AE2031EC0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0594" y="6447705"/>
            <a:ext cx="6255745" cy="607933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110ECD-2EDE-8B48-B24D-E010E7C3F7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270200" y="30936887"/>
            <a:ext cx="7415183" cy="143454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6C22FEA-8C73-CD4F-977D-4729DD25EC28}"/>
              </a:ext>
            </a:extLst>
          </p:cNvPr>
          <p:cNvSpPr txBox="1"/>
          <p:nvPr/>
        </p:nvSpPr>
        <p:spPr>
          <a:xfrm>
            <a:off x="29756100" y="20739779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Final Product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AD982B9-3148-CE47-BBDB-F6429A14E5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4209" y="22724286"/>
            <a:ext cx="5914091" cy="64965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8EF472-E1B7-C249-BD85-0F0C75F2E0C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667" y="15642455"/>
            <a:ext cx="11957931" cy="672633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6FBFE37-209F-5A46-BDA8-1EF2452D3B1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8467" y="22665315"/>
            <a:ext cx="6154532" cy="649657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B41544B-2652-154F-9AAE-E97781BA53B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1168" y="18000429"/>
            <a:ext cx="1235043" cy="6947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262E620-8FFB-D84A-B865-9DA892C89C1E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5695" y="30470503"/>
            <a:ext cx="2276563" cy="227656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E2D06D2D-B34B-DB43-A449-2C4308F74F2D}"/>
              </a:ext>
            </a:extLst>
          </p:cNvPr>
          <p:cNvSpPr txBox="1"/>
          <p:nvPr/>
        </p:nvSpPr>
        <p:spPr>
          <a:xfrm>
            <a:off x="15125700" y="4995920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System Block Diagram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A065D14-114A-164F-9DF3-01ED2921E990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5701" y="6395494"/>
            <a:ext cx="13715999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1708</TotalTime>
  <Words>279</Words>
  <Application>Microsoft Macintosh PowerPoint</Application>
  <PresentationFormat>Custom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>Student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 #1</dc:title>
  <dc:creator>Ilan Ben-Yaacov</dc:creator>
  <cp:lastModifiedBy>Andrew Thompson</cp:lastModifiedBy>
  <cp:revision>105</cp:revision>
  <dcterms:created xsi:type="dcterms:W3CDTF">2008-04-26T00:00:10Z</dcterms:created>
  <dcterms:modified xsi:type="dcterms:W3CDTF">2019-05-17T21:08:22Z</dcterms:modified>
</cp:coreProperties>
</file>